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9144000" cy="6858000" type="screen4x3"/>
  <p:notesSz cx="6858000" cy="9144000"/>
  <p:custDataLst>
    <p:tags r:id="rId10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gs" Target="tags/tag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584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60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257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1362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019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686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6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0536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28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216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1737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12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1687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6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object type=&quot;3&quot; unique_id=&quot;10076&quot;&gt;&lt;property id=&quot;20148&quot; value=&quot;5&quot;/&gt;&lt;property id=&quot;20300&quot; value=&quot;Slide 73&quot;/&gt;&lt;property id=&quot;20307&quot; value=&quot;328&quot;/&gt;&lt;/object&gt;&lt;object type=&quot;3&quot; unique_id=&quot;10077&quot;&gt;&lt;property id=&quot;20148&quot; value=&quot;5&quot;/&gt;&lt;property id=&quot;20300&quot; value=&quot;Slide 74&quot;/&gt;&lt;property id=&quot;20307&quot; value=&quot;329&quot;/&gt;&lt;/object&gt;&lt;object type=&quot;3&quot; unique_id=&quot;10078&quot;&gt;&lt;property id=&quot;20148&quot; value=&quot;5&quot;/&gt;&lt;property id=&quot;20300&quot; value=&quot;Slide 75&quot;/&gt;&lt;property id=&quot;20307&quot; value=&quot;330&quot;/&gt;&lt;/object&gt;&lt;object type=&quot;3&quot; unique_id=&quot;10079&quot;&gt;&lt;property id=&quot;20148&quot; value=&quot;5&quot;/&gt;&lt;property id=&quot;20300&quot; value=&quot;Slide 76&quot;/&gt;&lt;property id=&quot;20307&quot; value=&quot;331&quot;/&gt;&lt;/object&gt;&lt;object type=&quot;3&quot; unique_id=&quot;10080&quot;&gt;&lt;property id=&quot;20148&quot; value=&quot;5&quot;/&gt;&lt;property id=&quot;20300&quot; value=&quot;Slide 77&quot;/&gt;&lt;property id=&quot;20307&quot; value=&quot;332&quot;/&gt;&lt;/object&gt;&lt;object type=&quot;3&quot; unique_id=&quot;10081&quot;&gt;&lt;property id=&quot;20148&quot; value=&quot;5&quot;/&gt;&lt;property id=&quot;20300&quot; value=&quot;Slide 78&quot;/&gt;&lt;property id=&quot;20307&quot; value=&quot;333&quot;/&gt;&lt;/object&gt;&lt;object type=&quot;3&quot; unique_id=&quot;10082&quot;&gt;&lt;property id=&quot;20148&quot; value=&quot;5&quot;/&gt;&lt;property id=&quot;20300&quot; value=&quot;Slide 79&quot;/&gt;&lt;property id=&quot;20307&quot; value=&quot;334&quot;/&gt;&lt;/object&gt;&lt;object type=&quot;3&quot; unique_id=&quot;10083&quot;&gt;&lt;property id=&quot;20148&quot; value=&quot;5&quot;/&gt;&lt;property id=&quot;20300&quot; value=&quot;Slide 80&quot;/&gt;&lt;property id=&quot;20307&quot; value=&quot;335&quot;/&gt;&lt;/object&gt;&lt;object type=&quot;3&quot; unique_id=&quot;10084&quot;&gt;&lt;property id=&quot;20148&quot; value=&quot;5&quot;/&gt;&lt;property id=&quot;20300&quot; value=&quot;Slide 81&quot;/&gt;&lt;property id=&quot;20307&quot; value=&quot;336&quot;/&gt;&lt;/object&gt;&lt;object type=&quot;3&quot; unique_id=&quot;10085&quot;&gt;&lt;property id=&quot;20148&quot; value=&quot;5&quot;/&gt;&lt;property id=&quot;20300&quot; value=&quot;Slide 82&quot;/&gt;&lt;property id=&quot;20307&quot; value=&quot;337&quot;/&gt;&lt;/object&gt;&lt;object type=&quot;3&quot; unique_id=&quot;10086&quot;&gt;&lt;property id=&quot;20148&quot; value=&quot;5&quot;/&gt;&lt;property id=&quot;20300&quot; value=&quot;Slide 83&quot;/&gt;&lt;property id=&quot;20307&quot; value=&quot;338&quot;/&gt;&lt;/object&gt;&lt;object type=&quot;3&quot; unique_id=&quot;10087&quot;&gt;&lt;property id=&quot;20148&quot; value=&quot;5&quot;/&gt;&lt;property id=&quot;20300&quot; value=&quot;Slide 84&quot;/&gt;&lt;property id=&quot;20307&quot; value=&quot;339&quot;/&gt;&lt;/object&gt;&lt;object type=&quot;3&quot; unique_id=&quot;10088&quot;&gt;&lt;property id=&quot;20148&quot; value=&quot;5&quot;/&gt;&lt;property id=&quot;20300&quot; value=&quot;Slide 85&quot;/&gt;&lt;property id=&quot;20307&quot; value=&quot;340&quot;/&gt;&lt;/object&gt;&lt;object type=&quot;3&quot; unique_id=&quot;10089&quot;&gt;&lt;property id=&quot;20148&quot; value=&quot;5&quot;/&gt;&lt;property id=&quot;20300&quot; value=&quot;Slide 86&quot;/&gt;&lt;property id=&quot;20307&quot; value=&quot;341&quot;/&gt;&lt;/object&gt;&lt;object type=&quot;3&quot; unique_id=&quot;10090&quot;&gt;&lt;property id=&quot;20148&quot; value=&quot;5&quot;/&gt;&lt;property id=&quot;20300&quot; value=&quot;Slide 87&quot;/&gt;&lt;property id=&quot;20307&quot; value=&quot;342&quot;/&gt;&lt;/object&gt;&lt;object type=&quot;3&quot; unique_id=&quot;10091&quot;&gt;&lt;property id=&quot;20148&quot; value=&quot;5&quot;/&gt;&lt;property id=&quot;20300&quot; value=&quot;Slide 88&quot;/&gt;&lt;property id=&quot;20307&quot; value=&quot;343&quot;/&gt;&lt;/object&gt;&lt;object type=&quot;3&quot; unique_id=&quot;10092&quot;&gt;&lt;property id=&quot;20148&quot; value=&quot;5&quot;/&gt;&lt;property id=&quot;20300&quot; value=&quot;Slide 89&quot;/&gt;&lt;property id=&quot;20307&quot; value=&quot;344&quot;/&gt;&lt;/object&gt;&lt;object type=&quot;3&quot; unique_id=&quot;10093&quot;&gt;&lt;property id=&quot;20148&quot; value=&quot;5&quot;/&gt;&lt;property id=&quot;20300&quot; value=&quot;Slide 90&quot;/&gt;&lt;property id=&quot;20307&quot; value=&quot;345&quot;/&gt;&lt;/object&gt;&lt;object type=&quot;3&quot; unique_id=&quot;10094&quot;&gt;&lt;property id=&quot;20148&quot; value=&quot;5&quot;/&gt;&lt;property id=&quot;20300&quot; value=&quot;Slide 91&quot;/&gt;&lt;property id=&quot;20307&quot; value=&quot;346&quot;/&gt;&lt;/object&gt;&lt;object type=&quot;3&quot; unique_id=&quot;10095&quot;&gt;&lt;property id=&quot;20148&quot; value=&quot;5&quot;/&gt;&lt;property id=&quot;20300&quot; value=&quot;Slide 92&quot;/&gt;&lt;property id=&quot;20307&quot; value=&quot;347&quot;/&gt;&lt;/object&gt;&lt;object type=&quot;3&quot; unique_id=&quot;10096&quot;&gt;&lt;property id=&quot;20148&quot; value=&quot;5&quot;/&gt;&lt;property id=&quot;20300&quot; value=&quot;Slide 93&quot;/&gt;&lt;property id=&quot;20307&quot; value=&quot;348&quot;/&gt;&lt;/object&gt;&lt;object type=&quot;3&quot; unique_id=&quot;10097&quot;&gt;&lt;property id=&quot;20148&quot; value=&quot;5&quot;/&gt;&lt;property id=&quot;20300&quot; value=&quot;Slide 94&quot;/&gt;&lt;property id=&quot;20307&quot; value=&quot;349&quot;/&gt;&lt;/object&gt;&lt;object type=&quot;3&quot; unique_id=&quot;10098&quot;&gt;&lt;property id=&quot;20148&quot; value=&quot;5&quot;/&gt;&lt;property id=&quot;20300&quot; value=&quot;Slide 95&quot;/&gt;&lt;property id=&quot;20307&quot; value=&quot;350&quot;/&gt;&lt;/object&gt;&lt;object type=&quot;3&quot; unique_id=&quot;10099&quot;&gt;&lt;property id=&quot;20148&quot; value=&quot;5&quot;/&gt;&lt;property id=&quot;20300&quot; value=&quot;Slide 96&quot;/&gt;&lt;property id=&quot;20307&quot; value=&quot;351&quot;/&gt;&lt;/object&gt;&lt;object type=&quot;3&quot; unique_id=&quot;10100&quot;&gt;&lt;property id=&quot;20148&quot; value=&quot;5&quot;/&gt;&lt;property id=&quot;20300&quot; value=&quot;Slide 97&quot;/&gt;&lt;property id=&quot;20307&quot; value=&quot;352&quot;/&gt;&lt;/object&gt;&lt;object type=&quot;3&quot; unique_id=&quot;10101&quot;&gt;&lt;property id=&quot;20148&quot; value=&quot;5&quot;/&gt;&lt;property id=&quot;20300&quot; value=&quot;Slide 98&quot;/&gt;&lt;property id=&quot;20307&quot; value=&quot;353&quot;/&gt;&lt;/object&gt;&lt;object type=&quot;3&quot; unique_id=&quot;10102&quot;&gt;&lt;property id=&quot;20148&quot; value=&quot;5&quot;/&gt;&lt;property id=&quot;20300&quot; value=&quot;Slide 99&quot;/&gt;&lt;property id=&quot;20307&quot; value=&quot;354&quot;/&gt;&lt;/object&gt;&lt;object type=&quot;3&quot; unique_id=&quot;10103&quot;&gt;&lt;property id=&quot;20148&quot; value=&quot;5&quot;/&gt;&lt;property id=&quot;20300&quot; value=&quot;Slide 100&quot;/&gt;&lt;property id=&quot;20307&quot; value=&quot;355&quot;/&gt;&lt;/object&gt;&lt;object type=&quot;3&quot; unique_id=&quot;10104&quot;&gt;&lt;property id=&quot;20148&quot; value=&quot;5&quot;/&gt;&lt;property id=&quot;20300&quot; value=&quot;Slide 101&quot;/&gt;&lt;property id=&quot;20307&quot; value=&quot;356&quot;/&gt;&lt;/object&gt;&lt;object type=&quot;3&quot; unique_id=&quot;10105&quot;&gt;&lt;property id=&quot;20148&quot; value=&quot;5&quot;/&gt;&lt;property id=&quot;20300&quot; value=&quot;Slide 102&quot;/&gt;&lt;property id=&quot;20307&quot; value=&quot;357&quot;/&gt;&lt;/object&gt;&lt;object type=&quot;3&quot; unique_id=&quot;10106&quot;&gt;&lt;property id=&quot;20148&quot; value=&quot;5&quot;/&gt;&lt;property id=&quot;20300&quot; value=&quot;Slide 103&quot;/&gt;&lt;property id=&quot;20307&quot; value=&quot;358&quot;/&gt;&lt;/object&gt;&lt;object type=&quot;3&quot; unique_id=&quot;10107&quot;&gt;&lt;property id=&quot;20148&quot; value=&quot;5&quot;/&gt;&lt;property id=&quot;20300&quot; value=&quot;Slide 104&quot;/&gt;&lt;property id=&quot;20307&quot; value=&quot;359&quot;/&gt;&lt;/object&gt;&lt;object type=&quot;3&quot; unique_id=&quot;10108&quot;&gt;&lt;property id=&quot;20148&quot; value=&quot;5&quot;/&gt;&lt;property id=&quot;20300&quot; value=&quot;Slide 105&quot;/&gt;&lt;property id=&quot;20307&quot; value=&quot;360&quot;/&gt;&lt;/object&gt;&lt;object type=&quot;3&quot; unique_id=&quot;10109&quot;&gt;&lt;property id=&quot;20148&quot; value=&quot;5&quot;/&gt;&lt;property id=&quot;20300&quot; value=&quot;Slide 106&quot;/&gt;&lt;property id=&quot;20307&quot; value=&quot;361&quot;/&gt;&lt;/object&gt;&lt;object type=&quot;3&quot; unique_id=&quot;10110&quot;&gt;&lt;property id=&quot;20148&quot; value=&quot;5&quot;/&gt;&lt;property id=&quot;20300&quot; value=&quot;Slide 107&quot;/&gt;&lt;property id=&quot;20307&quot; value=&quot;362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0</Words>
  <Application>Microsoft Office PowerPoint</Application>
  <PresentationFormat>On-screen Show (4:3)</PresentationFormat>
  <Paragraphs>0</Paragraphs>
  <Slides>107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0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17 Investigating Wireless Attacks</dc:title>
  <dc:subject>CHFIv8</dc:subject>
  <dc:creator>EC-Council</dc:creator>
  <cp:lastModifiedBy>David Lay</cp:lastModifiedBy>
  <cp:revision>39</cp:revision>
  <dcterms:created xsi:type="dcterms:W3CDTF">2006-08-16T00:00:00Z</dcterms:created>
  <dcterms:modified xsi:type="dcterms:W3CDTF">2012-10-17T07:37:22Z</dcterms:modified>
</cp:coreProperties>
</file>